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46" r:id="rId2"/>
  </p:sldMasterIdLst>
  <p:notesMasterIdLst>
    <p:notesMasterId r:id="rId12"/>
  </p:notesMasterIdLst>
  <p:handoutMasterIdLst>
    <p:handoutMasterId r:id="rId13"/>
  </p:handoutMasterIdLst>
  <p:sldIdLst>
    <p:sldId id="634" r:id="rId3"/>
    <p:sldId id="635" r:id="rId4"/>
    <p:sldId id="636" r:id="rId5"/>
    <p:sldId id="647" r:id="rId6"/>
    <p:sldId id="637" r:id="rId7"/>
    <p:sldId id="680" r:id="rId8"/>
    <p:sldId id="671" r:id="rId9"/>
    <p:sldId id="681" r:id="rId10"/>
    <p:sldId id="685" r:id="rId11"/>
  </p:sldIdLst>
  <p:sldSz cx="12192000" cy="6858000"/>
  <p:notesSz cx="6742113" cy="9872663"/>
  <p:defaultTextStyle>
    <a:defPPr>
      <a:defRPr lang="id-ID"/>
    </a:defPPr>
    <a:lvl1pPr marL="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E3B"/>
    <a:srgbClr val="F8F8F8"/>
    <a:srgbClr val="404040"/>
    <a:srgbClr val="121920"/>
    <a:srgbClr val="595959"/>
    <a:srgbClr val="C65453"/>
    <a:srgbClr val="B29B76"/>
    <a:srgbClr val="12838C"/>
    <a:srgbClr val="B63C3C"/>
    <a:srgbClr val="E78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F4E93A-90E7-40A3-BAB2-9524ED5091FA}" v="84" dt="2022-08-31T09:39:37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93" autoAdjust="0"/>
    <p:restoredTop sz="95149" autoAdjust="0"/>
  </p:normalViewPr>
  <p:slideViewPr>
    <p:cSldViewPr snapToGrid="0">
      <p:cViewPr varScale="1">
        <p:scale>
          <a:sx n="85" d="100"/>
          <a:sy n="85" d="100"/>
        </p:scale>
        <p:origin x="80" y="3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83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olph regter" userId="a4b5bca01dfb0ccf" providerId="LiveId" clId="{94F4E93A-90E7-40A3-BAB2-9524ED5091FA}"/>
    <pc:docChg chg="undo custSel addSld delSld modSld modMainMaster">
      <pc:chgData name="rudolph regter" userId="a4b5bca01dfb0ccf" providerId="LiveId" clId="{94F4E93A-90E7-40A3-BAB2-9524ED5091FA}" dt="2022-08-31T09:39:50.219" v="1731" actId="20577"/>
      <pc:docMkLst>
        <pc:docMk/>
      </pc:docMkLst>
      <pc:sldChg chg="del">
        <pc:chgData name="rudolph regter" userId="a4b5bca01dfb0ccf" providerId="LiveId" clId="{94F4E93A-90E7-40A3-BAB2-9524ED5091FA}" dt="2022-08-22T14:22:47.492" v="0" actId="47"/>
        <pc:sldMkLst>
          <pc:docMk/>
          <pc:sldMk cId="1427564370" sldId="371"/>
        </pc:sldMkLst>
      </pc:sldChg>
      <pc:sldChg chg="addSp modSp add del mod">
        <pc:chgData name="rudolph regter" userId="a4b5bca01dfb0ccf" providerId="LiveId" clId="{94F4E93A-90E7-40A3-BAB2-9524ED5091FA}" dt="2022-08-31T09:39:14.646" v="1639" actId="47"/>
        <pc:sldMkLst>
          <pc:docMk/>
          <pc:sldMk cId="927845975" sldId="634"/>
        </pc:sldMkLst>
        <pc:spChg chg="add mod">
          <ac:chgData name="rudolph regter" userId="a4b5bca01dfb0ccf" providerId="LiveId" clId="{94F4E93A-90E7-40A3-BAB2-9524ED5091FA}" dt="2022-08-29T12:29:15.648" v="1453" actId="1582"/>
          <ac:spMkLst>
            <pc:docMk/>
            <pc:sldMk cId="927845975" sldId="634"/>
            <ac:spMk id="2" creationId="{03DEA78A-485E-40A8-9453-E20B43B65206}"/>
          </ac:spMkLst>
        </pc:spChg>
        <pc:spChg chg="mod">
          <ac:chgData name="rudolph regter" userId="a4b5bca01dfb0ccf" providerId="LiveId" clId="{94F4E93A-90E7-40A3-BAB2-9524ED5091FA}" dt="2022-08-22T14:42:37.896" v="55" actId="6549"/>
          <ac:spMkLst>
            <pc:docMk/>
            <pc:sldMk cId="927845975" sldId="634"/>
            <ac:spMk id="5" creationId="{B9323CE4-5647-476E-BC72-D26CFF483E03}"/>
          </ac:spMkLst>
        </pc:spChg>
      </pc:sldChg>
      <pc:sldChg chg="addSp modSp add del mod">
        <pc:chgData name="rudolph regter" userId="a4b5bca01dfb0ccf" providerId="LiveId" clId="{94F4E93A-90E7-40A3-BAB2-9524ED5091FA}" dt="2022-08-31T09:39:15.343" v="1640" actId="47"/>
        <pc:sldMkLst>
          <pc:docMk/>
          <pc:sldMk cId="3841912737" sldId="635"/>
        </pc:sldMkLst>
        <pc:spChg chg="add mod">
          <ac:chgData name="rudolph regter" userId="a4b5bca01dfb0ccf" providerId="LiveId" clId="{94F4E93A-90E7-40A3-BAB2-9524ED5091FA}" dt="2022-08-29T12:29:18.561" v="1454"/>
          <ac:spMkLst>
            <pc:docMk/>
            <pc:sldMk cId="3841912737" sldId="635"/>
            <ac:spMk id="6" creationId="{3BB90BFA-B17F-4464-B28B-9D17A1B5C043}"/>
          </ac:spMkLst>
        </pc:spChg>
        <pc:spChg chg="mod">
          <ac:chgData name="rudolph regter" userId="a4b5bca01dfb0ccf" providerId="LiveId" clId="{94F4E93A-90E7-40A3-BAB2-9524ED5091FA}" dt="2022-08-23T13:01:52.240" v="1384" actId="6549"/>
          <ac:spMkLst>
            <pc:docMk/>
            <pc:sldMk cId="3841912737" sldId="635"/>
            <ac:spMk id="8" creationId="{6258B51E-86AC-4B2B-ADE6-D03DE2E3DB0E}"/>
          </ac:spMkLst>
        </pc:spChg>
      </pc:sldChg>
      <pc:sldChg chg="addSp modSp add del mod">
        <pc:chgData name="rudolph regter" userId="a4b5bca01dfb0ccf" providerId="LiveId" clId="{94F4E93A-90E7-40A3-BAB2-9524ED5091FA}" dt="2022-08-31T09:39:15.700" v="1641" actId="47"/>
        <pc:sldMkLst>
          <pc:docMk/>
          <pc:sldMk cId="2903054812" sldId="636"/>
        </pc:sldMkLst>
        <pc:spChg chg="add mod">
          <ac:chgData name="rudolph regter" userId="a4b5bca01dfb0ccf" providerId="LiveId" clId="{94F4E93A-90E7-40A3-BAB2-9524ED5091FA}" dt="2022-08-29T12:29:19.663" v="1455"/>
          <ac:spMkLst>
            <pc:docMk/>
            <pc:sldMk cId="2903054812" sldId="636"/>
            <ac:spMk id="7" creationId="{D17F1DB5-D5B5-457A-9D7D-F499C282EE03}"/>
          </ac:spMkLst>
        </pc:spChg>
        <pc:spChg chg="mod">
          <ac:chgData name="rudolph regter" userId="a4b5bca01dfb0ccf" providerId="LiveId" clId="{94F4E93A-90E7-40A3-BAB2-9524ED5091FA}" dt="2022-08-23T13:02:26.675" v="1449" actId="20577"/>
          <ac:spMkLst>
            <pc:docMk/>
            <pc:sldMk cId="2903054812" sldId="636"/>
            <ac:spMk id="8" creationId="{6258B51E-86AC-4B2B-ADE6-D03DE2E3DB0E}"/>
          </ac:spMkLst>
        </pc:spChg>
      </pc:sldChg>
      <pc:sldChg chg="addSp modSp add del">
        <pc:chgData name="rudolph regter" userId="a4b5bca01dfb0ccf" providerId="LiveId" clId="{94F4E93A-90E7-40A3-BAB2-9524ED5091FA}" dt="2022-08-31T09:39:16.073" v="1643" actId="47"/>
        <pc:sldMkLst>
          <pc:docMk/>
          <pc:sldMk cId="1077218024" sldId="637"/>
        </pc:sldMkLst>
        <pc:spChg chg="add mod">
          <ac:chgData name="rudolph regter" userId="a4b5bca01dfb0ccf" providerId="LiveId" clId="{94F4E93A-90E7-40A3-BAB2-9524ED5091FA}" dt="2022-08-29T12:29:21.945" v="1457"/>
          <ac:spMkLst>
            <pc:docMk/>
            <pc:sldMk cId="1077218024" sldId="637"/>
            <ac:spMk id="9" creationId="{2E5E8F01-B593-423B-86AF-E400AB9BB70A}"/>
          </ac:spMkLst>
        </pc:spChg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991166085" sldId="638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832132104" sldId="639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877515651" sldId="640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954253736" sldId="641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821265106" sldId="642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955849723" sldId="643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2271289402" sldId="644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115473240" sldId="645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761401249" sldId="646"/>
        </pc:sldMkLst>
      </pc:sldChg>
      <pc:sldChg chg="addSp modSp add del">
        <pc:chgData name="rudolph regter" userId="a4b5bca01dfb0ccf" providerId="LiveId" clId="{94F4E93A-90E7-40A3-BAB2-9524ED5091FA}" dt="2022-08-31T09:39:15.904" v="1642" actId="47"/>
        <pc:sldMkLst>
          <pc:docMk/>
          <pc:sldMk cId="1411500966" sldId="647"/>
        </pc:sldMkLst>
        <pc:spChg chg="add mod">
          <ac:chgData name="rudolph regter" userId="a4b5bca01dfb0ccf" providerId="LiveId" clId="{94F4E93A-90E7-40A3-BAB2-9524ED5091FA}" dt="2022-08-29T12:29:20.532" v="1456"/>
          <ac:spMkLst>
            <pc:docMk/>
            <pc:sldMk cId="1411500966" sldId="647"/>
            <ac:spMk id="7" creationId="{84281FB1-BD8A-441F-8674-19177C0A8479}"/>
          </ac:spMkLst>
        </pc:spChg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4076075000" sldId="649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611698515" sldId="650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289327097" sldId="651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15794915" sldId="652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921664304" sldId="653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39018788" sldId="654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061203490" sldId="655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525924208" sldId="656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4155810307" sldId="657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418084426" sldId="658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2692542377" sldId="659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2741500135" sldId="660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590212227" sldId="661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706238709" sldId="662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375608097" sldId="663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794908770" sldId="664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994923596" sldId="665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396885948" sldId="666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964433839" sldId="667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554884745" sldId="668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548395239" sldId="669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09554076" sldId="670"/>
        </pc:sldMkLst>
      </pc:sldChg>
      <pc:sldChg chg="addSp modSp add del">
        <pc:chgData name="rudolph regter" userId="a4b5bca01dfb0ccf" providerId="LiveId" clId="{94F4E93A-90E7-40A3-BAB2-9524ED5091FA}" dt="2022-08-31T09:39:16.466" v="1645" actId="47"/>
        <pc:sldMkLst>
          <pc:docMk/>
          <pc:sldMk cId="1043297805" sldId="671"/>
        </pc:sldMkLst>
        <pc:spChg chg="add mod">
          <ac:chgData name="rudolph regter" userId="a4b5bca01dfb0ccf" providerId="LiveId" clId="{94F4E93A-90E7-40A3-BAB2-9524ED5091FA}" dt="2022-08-29T12:29:23.553" v="1459"/>
          <ac:spMkLst>
            <pc:docMk/>
            <pc:sldMk cId="1043297805" sldId="671"/>
            <ac:spMk id="6" creationId="{912AAF06-2259-40D9-91EA-2857E565B2BC}"/>
          </ac:spMkLst>
        </pc:spChg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1675277999" sldId="672"/>
        </pc:sldMkLst>
      </pc:sldChg>
      <pc:sldChg chg="del">
        <pc:chgData name="rudolph regter" userId="a4b5bca01dfb0ccf" providerId="LiveId" clId="{94F4E93A-90E7-40A3-BAB2-9524ED5091FA}" dt="2022-08-22T14:22:48.142" v="1" actId="47"/>
        <pc:sldMkLst>
          <pc:docMk/>
          <pc:sldMk cId="3777341227" sldId="673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145779720" sldId="674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625785246" sldId="675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722634973" sldId="676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665474682" sldId="677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2123291591" sldId="678"/>
        </pc:sldMkLst>
      </pc:sldChg>
      <pc:sldChg chg="del">
        <pc:chgData name="rudolph regter" userId="a4b5bca01dfb0ccf" providerId="LiveId" clId="{94F4E93A-90E7-40A3-BAB2-9524ED5091FA}" dt="2022-08-22T14:23:03.849" v="54" actId="47"/>
        <pc:sldMkLst>
          <pc:docMk/>
          <pc:sldMk cId="3011709771" sldId="679"/>
        </pc:sldMkLst>
      </pc:sldChg>
      <pc:sldChg chg="addSp modSp add del">
        <pc:chgData name="rudolph regter" userId="a4b5bca01dfb0ccf" providerId="LiveId" clId="{94F4E93A-90E7-40A3-BAB2-9524ED5091FA}" dt="2022-08-31T09:39:16.249" v="1644" actId="47"/>
        <pc:sldMkLst>
          <pc:docMk/>
          <pc:sldMk cId="2880235465" sldId="680"/>
        </pc:sldMkLst>
        <pc:spChg chg="add mod">
          <ac:chgData name="rudolph regter" userId="a4b5bca01dfb0ccf" providerId="LiveId" clId="{94F4E93A-90E7-40A3-BAB2-9524ED5091FA}" dt="2022-08-29T12:29:22.767" v="1458"/>
          <ac:spMkLst>
            <pc:docMk/>
            <pc:sldMk cId="2880235465" sldId="680"/>
            <ac:spMk id="17" creationId="{F7C0B177-D271-4180-860E-BD66A4B9C093}"/>
          </ac:spMkLst>
        </pc:spChg>
      </pc:sldChg>
      <pc:sldChg chg="addSp delSp modSp add del mod">
        <pc:chgData name="rudolph regter" userId="a4b5bca01dfb0ccf" providerId="LiveId" clId="{94F4E93A-90E7-40A3-BAB2-9524ED5091FA}" dt="2022-08-31T09:39:16.823" v="1646" actId="47"/>
        <pc:sldMkLst>
          <pc:docMk/>
          <pc:sldMk cId="312623478" sldId="681"/>
        </pc:sldMkLst>
        <pc:spChg chg="mod">
          <ac:chgData name="rudolph regter" userId="a4b5bca01dfb0ccf" providerId="LiveId" clId="{94F4E93A-90E7-40A3-BAB2-9524ED5091FA}" dt="2022-08-22T14:43:30.530" v="201" actId="6549"/>
          <ac:spMkLst>
            <pc:docMk/>
            <pc:sldMk cId="312623478" sldId="681"/>
            <ac:spMk id="2" creationId="{DABE506A-2803-4AC6-8B0B-325266D5D716}"/>
          </ac:spMkLst>
        </pc:spChg>
        <pc:spChg chg="add mod">
          <ac:chgData name="rudolph regter" userId="a4b5bca01dfb0ccf" providerId="LiveId" clId="{94F4E93A-90E7-40A3-BAB2-9524ED5091FA}" dt="2022-08-22T14:50:34.927" v="635" actId="20577"/>
          <ac:spMkLst>
            <pc:docMk/>
            <pc:sldMk cId="312623478" sldId="681"/>
            <ac:spMk id="5" creationId="{357C44C1-F67C-47A9-A47F-D65AA1F0D340}"/>
          </ac:spMkLst>
        </pc:spChg>
        <pc:spChg chg="add mod">
          <ac:chgData name="rudolph regter" userId="a4b5bca01dfb0ccf" providerId="LiveId" clId="{94F4E93A-90E7-40A3-BAB2-9524ED5091FA}" dt="2022-08-29T12:29:25.227" v="1460"/>
          <ac:spMkLst>
            <pc:docMk/>
            <pc:sldMk cId="312623478" sldId="681"/>
            <ac:spMk id="7" creationId="{25A34DDB-AC97-4754-84BC-940A0B613432}"/>
          </ac:spMkLst>
        </pc:spChg>
        <pc:spChg chg="del">
          <ac:chgData name="rudolph regter" userId="a4b5bca01dfb0ccf" providerId="LiveId" clId="{94F4E93A-90E7-40A3-BAB2-9524ED5091FA}" dt="2022-08-22T14:43:41.822" v="205" actId="478"/>
          <ac:spMkLst>
            <pc:docMk/>
            <pc:sldMk cId="312623478" sldId="681"/>
            <ac:spMk id="7" creationId="{DBA7C83A-C6E6-4FCA-9C73-09A114CA4731}"/>
          </ac:spMkLst>
        </pc:spChg>
        <pc:spChg chg="del mod">
          <ac:chgData name="rudolph regter" userId="a4b5bca01dfb0ccf" providerId="LiveId" clId="{94F4E93A-90E7-40A3-BAB2-9524ED5091FA}" dt="2022-08-22T14:44:17.725" v="277" actId="478"/>
          <ac:spMkLst>
            <pc:docMk/>
            <pc:sldMk cId="312623478" sldId="681"/>
            <ac:spMk id="8" creationId="{6258B51E-86AC-4B2B-ADE6-D03DE2E3DB0E}"/>
          </ac:spMkLst>
        </pc:spChg>
        <pc:graphicFrameChg chg="add mod modGraphic">
          <ac:chgData name="rudolph regter" userId="a4b5bca01dfb0ccf" providerId="LiveId" clId="{94F4E93A-90E7-40A3-BAB2-9524ED5091FA}" dt="2022-08-22T14:48:55.214" v="609" actId="14100"/>
          <ac:graphicFrameMkLst>
            <pc:docMk/>
            <pc:sldMk cId="312623478" sldId="681"/>
            <ac:graphicFrameMk id="4" creationId="{93E61318-0AB6-453D-BC46-B82DC79D2455}"/>
          </ac:graphicFrameMkLst>
        </pc:graphicFrameChg>
        <pc:picChg chg="add mod">
          <ac:chgData name="rudolph regter" userId="a4b5bca01dfb0ccf" providerId="LiveId" clId="{94F4E93A-90E7-40A3-BAB2-9524ED5091FA}" dt="2022-08-22T14:48:50.285" v="608" actId="14100"/>
          <ac:picMkLst>
            <pc:docMk/>
            <pc:sldMk cId="312623478" sldId="681"/>
            <ac:picMk id="3" creationId="{59061C93-0F68-4C93-91F5-2352655D4966}"/>
          </ac:picMkLst>
        </pc:picChg>
        <pc:picChg chg="add mod">
          <ac:chgData name="rudolph regter" userId="a4b5bca01dfb0ccf" providerId="LiveId" clId="{94F4E93A-90E7-40A3-BAB2-9524ED5091FA}" dt="2022-08-22T15:32:42.747" v="1280"/>
          <ac:picMkLst>
            <pc:docMk/>
            <pc:sldMk cId="312623478" sldId="681"/>
            <ac:picMk id="6" creationId="{2D5E34BF-E738-420E-8C4B-225ABC07D78E}"/>
          </ac:picMkLst>
        </pc:picChg>
        <pc:picChg chg="del">
          <ac:chgData name="rudolph regter" userId="a4b5bca01dfb0ccf" providerId="LiveId" clId="{94F4E93A-90E7-40A3-BAB2-9524ED5091FA}" dt="2022-08-22T14:43:41.143" v="204" actId="478"/>
          <ac:picMkLst>
            <pc:docMk/>
            <pc:sldMk cId="312623478" sldId="681"/>
            <ac:picMk id="1028" creationId="{1605EC0B-B045-4A67-AA93-CC3E4625DE44}"/>
          </ac:picMkLst>
        </pc:picChg>
      </pc:sldChg>
      <pc:sldChg chg="addSp delSp modSp add del mod">
        <pc:chgData name="rudolph regter" userId="a4b5bca01dfb0ccf" providerId="LiveId" clId="{94F4E93A-90E7-40A3-BAB2-9524ED5091FA}" dt="2022-08-31T09:39:12.787" v="1627" actId="47"/>
        <pc:sldMkLst>
          <pc:docMk/>
          <pc:sldMk cId="2977191429" sldId="682"/>
        </pc:sldMkLst>
        <pc:spChg chg="add mod">
          <ac:chgData name="rudolph regter" userId="a4b5bca01dfb0ccf" providerId="LiveId" clId="{94F4E93A-90E7-40A3-BAB2-9524ED5091FA}" dt="2022-08-29T12:29:26.012" v="1461"/>
          <ac:spMkLst>
            <pc:docMk/>
            <pc:sldMk cId="2977191429" sldId="682"/>
            <ac:spMk id="6" creationId="{E5A16240-B4B4-4E36-82C2-731A80E29E47}"/>
          </ac:spMkLst>
        </pc:spChg>
        <pc:spChg chg="add mod">
          <ac:chgData name="rudolph regter" userId="a4b5bca01dfb0ccf" providerId="LiveId" clId="{94F4E93A-90E7-40A3-BAB2-9524ED5091FA}" dt="2022-08-22T14:51:50.602" v="951" actId="5793"/>
          <ac:spMkLst>
            <pc:docMk/>
            <pc:sldMk cId="2977191429" sldId="682"/>
            <ac:spMk id="8" creationId="{61F02B40-8CEC-4665-85D5-97807D506683}"/>
          </ac:spMkLst>
        </pc:spChg>
        <pc:graphicFrameChg chg="del">
          <ac:chgData name="rudolph regter" userId="a4b5bca01dfb0ccf" providerId="LiveId" clId="{94F4E93A-90E7-40A3-BAB2-9524ED5091FA}" dt="2022-08-22T14:49:06.791" v="614" actId="478"/>
          <ac:graphicFrameMkLst>
            <pc:docMk/>
            <pc:sldMk cId="2977191429" sldId="682"/>
            <ac:graphicFrameMk id="4" creationId="{93E61318-0AB6-453D-BC46-B82DC79D2455}"/>
          </ac:graphicFrameMkLst>
        </pc:graphicFrameChg>
        <pc:picChg chg="del">
          <ac:chgData name="rudolph regter" userId="a4b5bca01dfb0ccf" providerId="LiveId" clId="{94F4E93A-90E7-40A3-BAB2-9524ED5091FA}" dt="2022-08-22T14:50:13.004" v="627" actId="478"/>
          <ac:picMkLst>
            <pc:docMk/>
            <pc:sldMk cId="2977191429" sldId="682"/>
            <ac:picMk id="3" creationId="{59061C93-0F68-4C93-91F5-2352655D4966}"/>
          </ac:picMkLst>
        </pc:picChg>
        <pc:picChg chg="add mod">
          <ac:chgData name="rudolph regter" userId="a4b5bca01dfb0ccf" providerId="LiveId" clId="{94F4E93A-90E7-40A3-BAB2-9524ED5091FA}" dt="2022-08-22T15:32:44.780" v="1281"/>
          <ac:picMkLst>
            <pc:docMk/>
            <pc:sldMk cId="2977191429" sldId="682"/>
            <ac:picMk id="5" creationId="{0F3BA5F9-4E0B-4A88-964B-D581A2F6B884}"/>
          </ac:picMkLst>
        </pc:picChg>
        <pc:picChg chg="add del">
          <ac:chgData name="rudolph regter" userId="a4b5bca01dfb0ccf" providerId="LiveId" clId="{94F4E93A-90E7-40A3-BAB2-9524ED5091FA}" dt="2022-08-22T14:49:32.750" v="619"/>
          <ac:picMkLst>
            <pc:docMk/>
            <pc:sldMk cId="2977191429" sldId="682"/>
            <ac:picMk id="5" creationId="{55219FB2-9F55-4FD1-BA02-D2A0C05B20E5}"/>
          </ac:picMkLst>
        </pc:picChg>
        <pc:picChg chg="add del">
          <ac:chgData name="rudolph regter" userId="a4b5bca01dfb0ccf" providerId="LiveId" clId="{94F4E93A-90E7-40A3-BAB2-9524ED5091FA}" dt="2022-08-22T14:49:50.623" v="621"/>
          <ac:picMkLst>
            <pc:docMk/>
            <pc:sldMk cId="2977191429" sldId="682"/>
            <ac:picMk id="6" creationId="{4AB5EC92-F199-42CC-A524-75C785517461}"/>
          </ac:picMkLst>
        </pc:picChg>
        <pc:picChg chg="add mod">
          <ac:chgData name="rudolph regter" userId="a4b5bca01dfb0ccf" providerId="LiveId" clId="{94F4E93A-90E7-40A3-BAB2-9524ED5091FA}" dt="2022-08-22T14:50:17.565" v="628" actId="1076"/>
          <ac:picMkLst>
            <pc:docMk/>
            <pc:sldMk cId="2977191429" sldId="682"/>
            <ac:picMk id="7" creationId="{D10B6BFF-FD53-41E8-BEC1-6CD2B52E1ACA}"/>
          </ac:picMkLst>
        </pc:picChg>
      </pc:sldChg>
      <pc:sldChg chg="addSp delSp modSp add del mod">
        <pc:chgData name="rudolph regter" userId="a4b5bca01dfb0ccf" providerId="LiveId" clId="{94F4E93A-90E7-40A3-BAB2-9524ED5091FA}" dt="2022-08-31T09:39:12.808" v="1628" actId="47"/>
        <pc:sldMkLst>
          <pc:docMk/>
          <pc:sldMk cId="957737705" sldId="683"/>
        </pc:sldMkLst>
        <pc:spChg chg="add mod">
          <ac:chgData name="rudolph regter" userId="a4b5bca01dfb0ccf" providerId="LiveId" clId="{94F4E93A-90E7-40A3-BAB2-9524ED5091FA}" dt="2022-08-22T15:07:42.454" v="1106" actId="20577"/>
          <ac:spMkLst>
            <pc:docMk/>
            <pc:sldMk cId="957737705" sldId="683"/>
            <ac:spMk id="7" creationId="{E5CF2730-2627-492B-A51C-C43866F3A4D1}"/>
          </ac:spMkLst>
        </pc:spChg>
        <pc:spChg chg="add mod">
          <ac:chgData name="rudolph regter" userId="a4b5bca01dfb0ccf" providerId="LiveId" clId="{94F4E93A-90E7-40A3-BAB2-9524ED5091FA}" dt="2022-08-29T12:29:26.889" v="1462"/>
          <ac:spMkLst>
            <pc:docMk/>
            <pc:sldMk cId="957737705" sldId="683"/>
            <ac:spMk id="8" creationId="{26CAE481-1D0B-479B-868C-0C0356B8436D}"/>
          </ac:spMkLst>
        </pc:spChg>
        <pc:graphicFrameChg chg="del">
          <ac:chgData name="rudolph regter" userId="a4b5bca01dfb0ccf" providerId="LiveId" clId="{94F4E93A-90E7-40A3-BAB2-9524ED5091FA}" dt="2022-08-22T14:49:10.195" v="615" actId="478"/>
          <ac:graphicFrameMkLst>
            <pc:docMk/>
            <pc:sldMk cId="957737705" sldId="683"/>
            <ac:graphicFrameMk id="4" creationId="{93E61318-0AB6-453D-BC46-B82DC79D2455}"/>
          </ac:graphicFrameMkLst>
        </pc:graphicFrameChg>
        <pc:picChg chg="del">
          <ac:chgData name="rudolph regter" userId="a4b5bca01dfb0ccf" providerId="LiveId" clId="{94F4E93A-90E7-40A3-BAB2-9524ED5091FA}" dt="2022-08-22T14:54:17.599" v="958" actId="478"/>
          <ac:picMkLst>
            <pc:docMk/>
            <pc:sldMk cId="957737705" sldId="683"/>
            <ac:picMk id="3" creationId="{59061C93-0F68-4C93-91F5-2352655D4966}"/>
          </ac:picMkLst>
        </pc:picChg>
        <pc:picChg chg="add del mod">
          <ac:chgData name="rudolph regter" userId="a4b5bca01dfb0ccf" providerId="LiveId" clId="{94F4E93A-90E7-40A3-BAB2-9524ED5091FA}" dt="2022-08-22T14:52:56.384" v="953"/>
          <ac:picMkLst>
            <pc:docMk/>
            <pc:sldMk cId="957737705" sldId="683"/>
            <ac:picMk id="5" creationId="{20CEE529-CD1C-42E9-A731-152FE0B21AD8}"/>
          </ac:picMkLst>
        </pc:picChg>
        <pc:picChg chg="add mod">
          <ac:chgData name="rudolph regter" userId="a4b5bca01dfb0ccf" providerId="LiveId" clId="{94F4E93A-90E7-40A3-BAB2-9524ED5091FA}" dt="2022-08-22T15:32:45.716" v="1282"/>
          <ac:picMkLst>
            <pc:docMk/>
            <pc:sldMk cId="957737705" sldId="683"/>
            <ac:picMk id="5" creationId="{9401CA1D-A5CF-4D6A-BFC7-E6817E4E1741}"/>
          </ac:picMkLst>
        </pc:picChg>
        <pc:picChg chg="add mod">
          <ac:chgData name="rudolph regter" userId="a4b5bca01dfb0ccf" providerId="LiveId" clId="{94F4E93A-90E7-40A3-BAB2-9524ED5091FA}" dt="2022-08-22T14:54:20.255" v="959" actId="1076"/>
          <ac:picMkLst>
            <pc:docMk/>
            <pc:sldMk cId="957737705" sldId="683"/>
            <ac:picMk id="6" creationId="{5B6BFC45-76B1-4456-8447-843CA2974095}"/>
          </ac:picMkLst>
        </pc:picChg>
      </pc:sldChg>
      <pc:sldChg chg="addSp delSp modSp add del mod">
        <pc:chgData name="rudolph regter" userId="a4b5bca01dfb0ccf" providerId="LiveId" clId="{94F4E93A-90E7-40A3-BAB2-9524ED5091FA}" dt="2022-08-31T09:39:12.876" v="1629" actId="47"/>
        <pc:sldMkLst>
          <pc:docMk/>
          <pc:sldMk cId="2543007769" sldId="684"/>
        </pc:sldMkLst>
        <pc:spChg chg="add mod">
          <ac:chgData name="rudolph regter" userId="a4b5bca01dfb0ccf" providerId="LiveId" clId="{94F4E93A-90E7-40A3-BAB2-9524ED5091FA}" dt="2022-08-22T15:08:29.012" v="1279" actId="20577"/>
          <ac:spMkLst>
            <pc:docMk/>
            <pc:sldMk cId="2543007769" sldId="684"/>
            <ac:spMk id="6" creationId="{D2DAC1E0-A3C6-4263-8772-AA947EFCAF38}"/>
          </ac:spMkLst>
        </pc:spChg>
        <pc:spChg chg="add mod">
          <ac:chgData name="rudolph regter" userId="a4b5bca01dfb0ccf" providerId="LiveId" clId="{94F4E93A-90E7-40A3-BAB2-9524ED5091FA}" dt="2022-08-29T12:29:28.333" v="1463"/>
          <ac:spMkLst>
            <pc:docMk/>
            <pc:sldMk cId="2543007769" sldId="684"/>
            <ac:spMk id="8" creationId="{89BF6B11-B6C4-4C4C-84A0-419F083DD9DF}"/>
          </ac:spMkLst>
        </pc:spChg>
        <pc:graphicFrameChg chg="del">
          <ac:chgData name="rudolph regter" userId="a4b5bca01dfb0ccf" providerId="LiveId" clId="{94F4E93A-90E7-40A3-BAB2-9524ED5091FA}" dt="2022-08-22T14:49:14.331" v="616" actId="478"/>
          <ac:graphicFrameMkLst>
            <pc:docMk/>
            <pc:sldMk cId="2543007769" sldId="684"/>
            <ac:graphicFrameMk id="4" creationId="{93E61318-0AB6-453D-BC46-B82DC79D2455}"/>
          </ac:graphicFrameMkLst>
        </pc:graphicFrameChg>
        <pc:picChg chg="del">
          <ac:chgData name="rudolph regter" userId="a4b5bca01dfb0ccf" providerId="LiveId" clId="{94F4E93A-90E7-40A3-BAB2-9524ED5091FA}" dt="2022-08-22T14:55:05.435" v="965" actId="478"/>
          <ac:picMkLst>
            <pc:docMk/>
            <pc:sldMk cId="2543007769" sldId="684"/>
            <ac:picMk id="3" creationId="{59061C93-0F68-4C93-91F5-2352655D4966}"/>
          </ac:picMkLst>
        </pc:picChg>
        <pc:picChg chg="add mod">
          <ac:chgData name="rudolph regter" userId="a4b5bca01dfb0ccf" providerId="LiveId" clId="{94F4E93A-90E7-40A3-BAB2-9524ED5091FA}" dt="2022-08-22T14:55:11.832" v="966" actId="1076"/>
          <ac:picMkLst>
            <pc:docMk/>
            <pc:sldMk cId="2543007769" sldId="684"/>
            <ac:picMk id="5" creationId="{3C76FA8A-BBBD-45F3-8C84-C72F9B4263D6}"/>
          </ac:picMkLst>
        </pc:picChg>
        <pc:picChg chg="add mod">
          <ac:chgData name="rudolph regter" userId="a4b5bca01dfb0ccf" providerId="LiveId" clId="{94F4E93A-90E7-40A3-BAB2-9524ED5091FA}" dt="2022-08-22T15:32:46.573" v="1283"/>
          <ac:picMkLst>
            <pc:docMk/>
            <pc:sldMk cId="2543007769" sldId="684"/>
            <ac:picMk id="7" creationId="{480816C3-5ADB-4030-8988-CD88A7B8ECA5}"/>
          </ac:picMkLst>
        </pc:picChg>
      </pc:sldChg>
      <pc:sldChg chg="delSp add del mod">
        <pc:chgData name="rudolph regter" userId="a4b5bca01dfb0ccf" providerId="LiveId" clId="{94F4E93A-90E7-40A3-BAB2-9524ED5091FA}" dt="2022-08-22T14:55:22.470" v="967" actId="47"/>
        <pc:sldMkLst>
          <pc:docMk/>
          <pc:sldMk cId="1059959476" sldId="685"/>
        </pc:sldMkLst>
        <pc:graphicFrameChg chg="del">
          <ac:chgData name="rudolph regter" userId="a4b5bca01dfb0ccf" providerId="LiveId" clId="{94F4E93A-90E7-40A3-BAB2-9524ED5091FA}" dt="2022-08-22T14:49:16.935" v="617" actId="478"/>
          <ac:graphicFrameMkLst>
            <pc:docMk/>
            <pc:sldMk cId="1059959476" sldId="685"/>
            <ac:graphicFrameMk id="4" creationId="{93E61318-0AB6-453D-BC46-B82DC79D2455}"/>
          </ac:graphicFrameMkLst>
        </pc:graphicFrameChg>
      </pc:sldChg>
      <pc:sldChg chg="addSp delSp modSp add del mod">
        <pc:chgData name="rudolph regter" userId="a4b5bca01dfb0ccf" providerId="LiveId" clId="{94F4E93A-90E7-40A3-BAB2-9524ED5091FA}" dt="2022-08-31T09:39:50.219" v="1731" actId="20577"/>
        <pc:sldMkLst>
          <pc:docMk/>
          <pc:sldMk cId="3504868064" sldId="685"/>
        </pc:sldMkLst>
        <pc:spChg chg="mod">
          <ac:chgData name="rudolph regter" userId="a4b5bca01dfb0ccf" providerId="LiveId" clId="{94F4E93A-90E7-40A3-BAB2-9524ED5091FA}" dt="2022-08-31T09:39:50.219" v="1731" actId="20577"/>
          <ac:spMkLst>
            <pc:docMk/>
            <pc:sldMk cId="3504868064" sldId="685"/>
            <ac:spMk id="2" creationId="{DABE506A-2803-4AC6-8B0B-325266D5D716}"/>
          </ac:spMkLst>
        </pc:spChg>
        <pc:spChg chg="mod">
          <ac:chgData name="rudolph regter" userId="a4b5bca01dfb0ccf" providerId="LiveId" clId="{94F4E93A-90E7-40A3-BAB2-9524ED5091FA}" dt="2022-08-31T09:39:37.216" v="1705" actId="1038"/>
          <ac:spMkLst>
            <pc:docMk/>
            <pc:sldMk cId="3504868064" sldId="685"/>
            <ac:spMk id="5" creationId="{43856D47-1B5A-4BB9-89DF-C08054315CD9}"/>
          </ac:spMkLst>
        </pc:spChg>
        <pc:spChg chg="mod">
          <ac:chgData name="rudolph regter" userId="a4b5bca01dfb0ccf" providerId="LiveId" clId="{94F4E93A-90E7-40A3-BAB2-9524ED5091FA}" dt="2022-08-31T09:39:37.216" v="1705" actId="1038"/>
          <ac:spMkLst>
            <pc:docMk/>
            <pc:sldMk cId="3504868064" sldId="685"/>
            <ac:spMk id="6" creationId="{AA620B23-7B2F-4562-B016-F541FE57A3D2}"/>
          </ac:spMkLst>
        </pc:spChg>
        <pc:spChg chg="del mod">
          <ac:chgData name="rudolph regter" userId="a4b5bca01dfb0ccf" providerId="LiveId" clId="{94F4E93A-90E7-40A3-BAB2-9524ED5091FA}" dt="2022-08-31T09:38:48.945" v="1467" actId="478"/>
          <ac:spMkLst>
            <pc:docMk/>
            <pc:sldMk cId="3504868064" sldId="685"/>
            <ac:spMk id="8" creationId="{6258B51E-86AC-4B2B-ADE6-D03DE2E3DB0E}"/>
          </ac:spMkLst>
        </pc:spChg>
        <pc:spChg chg="add mod">
          <ac:chgData name="rudolph regter" userId="a4b5bca01dfb0ccf" providerId="LiveId" clId="{94F4E93A-90E7-40A3-BAB2-9524ED5091FA}" dt="2022-08-31T09:39:37.216" v="1705" actId="1038"/>
          <ac:spMkLst>
            <pc:docMk/>
            <pc:sldMk cId="3504868064" sldId="685"/>
            <ac:spMk id="10" creationId="{9F3C9AFC-BCFA-4A45-A88C-8CAC098E8EE2}"/>
          </ac:spMkLst>
        </pc:spChg>
        <pc:grpChg chg="mod">
          <ac:chgData name="rudolph regter" userId="a4b5bca01dfb0ccf" providerId="LiveId" clId="{94F4E93A-90E7-40A3-BAB2-9524ED5091FA}" dt="2022-08-31T09:39:37.216" v="1705" actId="1038"/>
          <ac:grpSpMkLst>
            <pc:docMk/>
            <pc:sldMk cId="3504868064" sldId="685"/>
            <ac:grpSpMk id="3" creationId="{1752C902-C28C-418B-8142-B28EA7ED3BD4}"/>
          </ac:grpSpMkLst>
        </pc:grp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1" creationId="{F116561E-7CD2-4114-9940-31620CCD5410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2" creationId="{1C170AE6-489B-4F62-B870-4D601E53DB7D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3" creationId="{A1032F07-D8AA-4285-8DC4-F8A6D6D01FFB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4" creationId="{874225DB-C051-44A9-8102-E6ADFA92EFFC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5" creationId="{165032F4-7412-477A-B121-D66CC163A3BC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6" creationId="{AE996696-F18E-45CD-AB84-F9CA9CC6E63B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7" creationId="{22A7328C-103C-4A47-BC66-FBB185C291A5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8" creationId="{22EB0F7E-424E-4ED7-B960-E811FD2D25F3}"/>
          </ac:picMkLst>
        </pc:picChg>
        <pc:picChg chg="add 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9" creationId="{AB2305F0-79CD-4C97-B6F8-07E371EF59C2}"/>
          </ac:picMkLst>
        </pc:picChg>
        <pc:picChg chg="mod">
          <ac:chgData name="rudolph regter" userId="a4b5bca01dfb0ccf" providerId="LiveId" clId="{94F4E93A-90E7-40A3-BAB2-9524ED5091FA}" dt="2022-08-31T09:39:37.216" v="1705" actId="1038"/>
          <ac:picMkLst>
            <pc:docMk/>
            <pc:sldMk cId="3504868064" sldId="685"/>
            <ac:picMk id="1028" creationId="{1605EC0B-B045-4A67-AA93-CC3E4625DE44}"/>
          </ac:picMkLst>
        </pc:picChg>
      </pc:sldChg>
      <pc:sldMasterChg chg="modSp mod">
        <pc:chgData name="rudolph regter" userId="a4b5bca01dfb0ccf" providerId="LiveId" clId="{94F4E93A-90E7-40A3-BAB2-9524ED5091FA}" dt="2022-08-23T10:53:05.647" v="1323" actId="6549"/>
        <pc:sldMasterMkLst>
          <pc:docMk/>
          <pc:sldMasterMk cId="2356465579" sldId="2147483721"/>
        </pc:sldMasterMkLst>
        <pc:spChg chg="mod">
          <ac:chgData name="rudolph regter" userId="a4b5bca01dfb0ccf" providerId="LiveId" clId="{94F4E93A-90E7-40A3-BAB2-9524ED5091FA}" dt="2022-08-23T10:53:05.647" v="1323" actId="6549"/>
          <ac:spMkLst>
            <pc:docMk/>
            <pc:sldMasterMk cId="2356465579" sldId="2147483721"/>
            <ac:spMk id="8" creationId="{00000000-0000-0000-0000-000000000000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4B450-D364-451C-AC96-B961F25C94CD}" type="datetimeFigureOut">
              <a:rPr lang="id-ID" smtClean="0"/>
              <a:t>31/08/2022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20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1" y="9377320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BE422-727B-447C-B00C-03FC24F78958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429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507A8-6EB4-4C5F-AB87-BA1F3E81F58F}" type="datetimeFigureOut">
              <a:rPr lang="id-ID" smtClean="0"/>
              <a:t>31/08/2022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22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20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20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C3C96-A606-4319-A6C1-4D8D78A88AA3}" type="slidenum">
              <a:rPr lang="id-ID" smtClean="0"/>
              <a:t>‹nr.›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163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379F524-3856-47DF-B0D1-977FEAB8E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302" y="732268"/>
            <a:ext cx="10080885" cy="657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A0F7A94-7F04-40EA-8373-D3CE163AF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302" y="1562793"/>
            <a:ext cx="10080885" cy="4614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5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p alle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379F524-3856-47DF-B0D1-977FEAB8E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798" y="732268"/>
            <a:ext cx="10282002" cy="657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5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Class assign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379F524-3856-47DF-B0D1-977FEAB8E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464" y="732268"/>
            <a:ext cx="6879335" cy="657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A0F7A94-7F04-40EA-8373-D3CE163AF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464" y="1562793"/>
            <a:ext cx="6879336" cy="4614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4474464" y="96262"/>
            <a:ext cx="4180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3200" b="1" noProof="0" dirty="0">
                <a:solidFill>
                  <a:schemeClr val="accent6">
                    <a:lumMod val="50000"/>
                  </a:schemeClr>
                </a:solidFill>
                <a:latin typeface="Krungthep" charset="-34"/>
                <a:ea typeface="Krungthep" charset="-34"/>
                <a:cs typeface="Krungthep" charset="-34"/>
              </a:rPr>
              <a:t>In Class Assignment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pj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 rot="5400000">
            <a:off x="9525344" y="3512820"/>
            <a:ext cx="4180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noProof="0">
                <a:solidFill>
                  <a:schemeClr val="accent1">
                    <a:lumMod val="75000"/>
                  </a:schemeClr>
                </a:solidFill>
                <a:latin typeface="Krungthep" charset="-34"/>
                <a:ea typeface="Krungthep" charset="-34"/>
                <a:cs typeface="Krungthep" charset="-34"/>
              </a:rPr>
              <a:t>Film</a:t>
            </a:r>
            <a:endParaRPr lang="en-AU" sz="2800" noProof="0" dirty="0">
              <a:solidFill>
                <a:schemeClr val="accent1">
                  <a:lumMod val="75000"/>
                </a:schemeClr>
              </a:solidFill>
              <a:latin typeface="Krungthep" charset="-34"/>
              <a:ea typeface="Krungthep" charset="-34"/>
              <a:cs typeface="Krungthep" charset="-34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1353799" y="6327775"/>
            <a:ext cx="630239" cy="390525"/>
          </a:xfrm>
        </p:spPr>
        <p:txBody>
          <a:bodyPr/>
          <a:lstStyle>
            <a:lvl1pPr marL="0" indent="0">
              <a:buNone/>
              <a:defRPr sz="1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 dirty="0"/>
              <a:t>min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719328"/>
            <a:ext cx="1365504" cy="755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379F524-3856-47DF-B0D1-977FEAB8E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666" y="1266669"/>
            <a:ext cx="8538026" cy="1644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400">
                <a:latin typeface="Rockwell" panose="02060603020205020403" pitchFamily="18" charset="0"/>
                <a:ea typeface="Rockwell" panose="02060603020205020403" pitchFamily="18" charset="0"/>
                <a:cs typeface="Krungthep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719328"/>
            <a:ext cx="1365504" cy="755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z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379F524-3856-47DF-B0D1-977FEAB8E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0" y="3429000"/>
            <a:ext cx="4097621" cy="618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latin typeface="Krungthep" charset="-34"/>
                <a:ea typeface="Krungthep" charset="-34"/>
                <a:cs typeface="Krungthep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719328"/>
            <a:ext cx="1365504" cy="755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3DC56C-8CF9-41F8-99A2-5FF27562C670}"/>
              </a:ext>
            </a:extLst>
          </p:cNvPr>
          <p:cNvSpPr txBox="1"/>
          <p:nvPr userDrawn="1"/>
        </p:nvSpPr>
        <p:spPr>
          <a:xfrm>
            <a:off x="7415617" y="266283"/>
            <a:ext cx="4180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3200" b="1" noProof="0">
                <a:solidFill>
                  <a:schemeClr val="accent6">
                    <a:lumMod val="50000"/>
                  </a:schemeClr>
                </a:solidFill>
                <a:latin typeface="Krungthep" charset="-34"/>
                <a:ea typeface="Krungthep" charset="-34"/>
                <a:cs typeface="Krungthep" charset="-34"/>
              </a:rPr>
              <a:t>PAUZE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studiewe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3B1873-14DB-40C9-835A-D15985154F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1474788"/>
            <a:ext cx="4476750" cy="4848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4A1B80-C49D-4DAD-97FE-00B76F4933DB}"/>
              </a:ext>
            </a:extLst>
          </p:cNvPr>
          <p:cNvSpPr txBox="1"/>
          <p:nvPr userDrawn="1"/>
        </p:nvSpPr>
        <p:spPr>
          <a:xfrm>
            <a:off x="1169988" y="655986"/>
            <a:ext cx="4180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3200" b="1" noProof="0">
                <a:solidFill>
                  <a:schemeClr val="accent6">
                    <a:lumMod val="50000"/>
                  </a:schemeClr>
                </a:solidFill>
                <a:latin typeface="Krungthep" charset="-34"/>
                <a:ea typeface="Krungthep" charset="-34"/>
                <a:cs typeface="Krungthep" charset="-34"/>
              </a:rPr>
              <a:t>Extra studiewerk </a:t>
            </a:r>
          </a:p>
          <a:p>
            <a:pPr algn="l"/>
            <a:r>
              <a:rPr lang="en-AU" sz="1600" b="0" noProof="0">
                <a:solidFill>
                  <a:schemeClr val="accent6">
                    <a:lumMod val="50000"/>
                  </a:schemeClr>
                </a:solidFill>
                <a:latin typeface="Krungthep" charset="-34"/>
                <a:ea typeface="Krungthep" charset="-34"/>
                <a:cs typeface="Krungthep" charset="-34"/>
              </a:rPr>
              <a:t>eventueel te lezen</a:t>
            </a:r>
            <a:endParaRPr lang="en-AU" sz="1600" b="0" noProof="0" dirty="0">
              <a:solidFill>
                <a:schemeClr val="accent6">
                  <a:lumMod val="50000"/>
                </a:schemeClr>
              </a:solidFill>
              <a:latin typeface="Krungthep" charset="-34"/>
              <a:ea typeface="Krungthep" charset="-34"/>
              <a:cs typeface="Krungthep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614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 userDrawn="1"/>
        </p:nvSpPr>
        <p:spPr bwMode="auto">
          <a:xfrm>
            <a:off x="11722616" y="94894"/>
            <a:ext cx="382021" cy="336431"/>
          </a:xfrm>
          <a:custGeom>
            <a:avLst/>
            <a:gdLst>
              <a:gd name="T0" fmla="*/ 221 w 442"/>
              <a:gd name="T1" fmla="*/ 311 h 421"/>
              <a:gd name="T2" fmla="*/ 442 w 442"/>
              <a:gd name="T3" fmla="*/ 421 h 421"/>
              <a:gd name="T4" fmla="*/ 442 w 442"/>
              <a:gd name="T5" fmla="*/ 0 h 421"/>
              <a:gd name="T6" fmla="*/ 0 w 442"/>
              <a:gd name="T7" fmla="*/ 0 h 421"/>
              <a:gd name="T8" fmla="*/ 0 w 442"/>
              <a:gd name="T9" fmla="*/ 421 h 421"/>
              <a:gd name="T10" fmla="*/ 221 w 442"/>
              <a:gd name="T11" fmla="*/ 311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" h="421">
                <a:moveTo>
                  <a:pt x="221" y="311"/>
                </a:moveTo>
                <a:lnTo>
                  <a:pt x="442" y="421"/>
                </a:lnTo>
                <a:lnTo>
                  <a:pt x="442" y="0"/>
                </a:lnTo>
                <a:lnTo>
                  <a:pt x="0" y="0"/>
                </a:lnTo>
                <a:lnTo>
                  <a:pt x="0" y="421"/>
                </a:lnTo>
                <a:lnTo>
                  <a:pt x="221" y="31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fld id="{44B5E3D8-B559-49FC-84E7-900B409E63B2}" type="slidenum">
              <a:rPr lang="id-ID" sz="1200" b="1" smtClean="0">
                <a:solidFill>
                  <a:schemeClr val="bg1"/>
                </a:solidFill>
              </a:rPr>
              <a:t>‹nr.›</a:t>
            </a:fld>
            <a:endParaRPr lang="id-ID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8240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862" y="1181101"/>
            <a:ext cx="5627077" cy="4810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508" y="1181101"/>
            <a:ext cx="5627077" cy="4810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794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6024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47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550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1BFC7-5885-4E7C-802A-6D0178BBC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47F7C-C67C-4727-869C-25ECFF738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17AE4-F079-47F4-A8E9-C7609E01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D0930-4E34-49CC-923F-740DB4BCE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26858-67B4-4116-9E81-C9DC1FD5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6896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90F0A-5714-40BF-8F4F-7310CAE69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77B26-4051-4E20-864F-FC59CE1A6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F1978-F53B-4F11-9304-77BFA30E2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CFEC8-EBE5-4602-9389-89A2FB251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76571-787E-42AC-83DD-67D7084C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249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9E23-CB21-4639-A24A-31D8C2F0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F9B2E-F2B0-4B91-9C65-4282438BC6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88D77-5F91-46C0-BEC1-3506C92B9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7D633-7999-4208-A36F-96550DA4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6037F-827D-44C0-9A16-D74994F2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197A-9C11-4AB2-8032-405AE4C4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9075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BB013-C7E6-428D-9DD7-0E61D8414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049F8-D3A8-4A71-ADF2-A46AA9673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8322E4-5B38-4E55-8F10-18C5E304B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5888-81FA-48ED-9F28-4035ADE0B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161E08-E034-4697-A7C0-D96B06ED2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29953D-0CCF-4F46-9654-43A1133A9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BFF4D9-07A0-487B-9498-02F60B54F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41C33-4674-4CA4-8DA2-D99FEAC2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303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9735-A5E3-4D48-871B-D056C691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126778-C6EA-4752-81EB-1E79C5204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EA41D6-0AC3-4869-B5E5-09FCC17A9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C1B9F9-F087-49AE-89BA-BBAA6A848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401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DE340A-9F47-43EF-8274-6366AE433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90171-56D6-4D72-893F-E9879643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1B46F-C60C-4B5E-8D8E-F28FD874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8789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34C06-16FE-45BE-A62A-84297EF1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FA4D4-8834-4C83-8B55-8495D851E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78B54-38F7-4573-8F2F-CCEAFEB43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92CE0-84F7-429E-A80A-7474B93A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36F11-443A-4F7D-9C03-729E2645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0A918-E835-4B37-8349-9FFA8708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0694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0B00-2109-40F9-B45D-3DBC46A6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AEE2AB-4FA5-4F91-AC39-9F0646B717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C1F8C-BD3E-482A-B6DE-FAE38AD40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546DF-CAB1-4E85-8EFD-2FE26BA25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598F2-C8D2-4971-B46F-EF340B39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1C9E3-D2FE-4852-A50E-8ABB4480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493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0F8B5-0FC2-4F14-BE53-2912140F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091707-89B3-47EF-9DC4-2D89781F6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E3B1-835A-425F-94AD-ABC19C3A4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F0FB3-778D-411D-A828-DB610CD6D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AEBF8-70B4-4132-8B22-BEA2E5F2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5301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7D51DA-75A6-4674-ACFE-7A48ED1D9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C3017-6A0D-477E-A8AE-444EE7D77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47DBE-8042-48C6-977D-69A93560E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2ED02-2BDE-4BF6-880F-8BCF15A9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2BE4C-6958-42A0-87D7-6446071F0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250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6808" y="732267"/>
            <a:ext cx="10103369" cy="6722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808" y="1562793"/>
            <a:ext cx="10103369" cy="4614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828083" y="6430554"/>
            <a:ext cx="63320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1000" b="1" i="1" baseline="0" dirty="0">
                <a:solidFill>
                  <a:schemeClr val="accent6">
                    <a:lumMod val="50000"/>
                  </a:schemeClr>
                </a:solidFill>
              </a:rPr>
              <a:t>Grip op je organisatie </a:t>
            </a:r>
            <a:r>
              <a:rPr lang="nl-NL" sz="1000" b="0" i="0" baseline="0" dirty="0">
                <a:solidFill>
                  <a:schemeClr val="accent6">
                    <a:lumMod val="50000"/>
                  </a:schemeClr>
                </a:solidFill>
              </a:rPr>
              <a:t>| Is er ruis? | </a:t>
            </a:r>
            <a:r>
              <a:rPr lang="nl-NL" sz="1000" baseline="0" dirty="0">
                <a:solidFill>
                  <a:schemeClr val="accent6">
                    <a:lumMod val="50000"/>
                  </a:schemeClr>
                </a:solidFill>
              </a:rPr>
              <a:t>Rudolph Regter, versie 25aug22 | page </a:t>
            </a:r>
            <a:fld id="{8AF7A8C9-8E59-6645-A4A3-8D0A35FB3ECF}" type="slidenum">
              <a:rPr lang="nl-NL" sz="1000" baseline="0" smtClean="0">
                <a:solidFill>
                  <a:schemeClr val="accent6">
                    <a:lumMod val="50000"/>
                  </a:schemeClr>
                </a:solidFill>
              </a:rPr>
              <a:pPr algn="r"/>
              <a:t>‹nr.›</a:t>
            </a:fld>
            <a:endParaRPr lang="nl-NL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BA2466B-BF66-4F87-B6A3-8D1D0F837EE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31427"/>
            <a:ext cx="924327" cy="67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6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66" r:id="rId2"/>
    <p:sldLayoutId id="2147483763" r:id="rId3"/>
    <p:sldLayoutId id="2147483764" r:id="rId4"/>
    <p:sldLayoutId id="2147483762" r:id="rId5"/>
    <p:sldLayoutId id="2147483765" r:id="rId6"/>
    <p:sldLayoutId id="2147483728" r:id="rId7"/>
    <p:sldLayoutId id="2147483745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B8971-CCA4-4B1F-B641-CDF3678E0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F90E0-97A2-489A-A242-5672B78A3543}" type="datetimeFigureOut">
              <a:rPr lang="nl-NL" smtClean="0"/>
              <a:t>31-8-2022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7912D-6C09-4325-88A0-982CADBC8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906D0-1C15-4941-AF15-0182B7F62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29CB2-2425-40F8-853A-23A596496D41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87E9C8E-B287-4F88-BB21-F4EE6F238E38}"/>
              </a:ext>
            </a:extLst>
          </p:cNvPr>
          <p:cNvSpPr txBox="1">
            <a:spLocks/>
          </p:cNvSpPr>
          <p:nvPr userDrawn="1"/>
        </p:nvSpPr>
        <p:spPr>
          <a:xfrm>
            <a:off x="1252450" y="732268"/>
            <a:ext cx="10101349" cy="618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DDBCE4A-E63B-45D1-B2B0-6E3DFAC5BFE4}"/>
              </a:ext>
            </a:extLst>
          </p:cNvPr>
          <p:cNvSpPr txBox="1">
            <a:spLocks/>
          </p:cNvSpPr>
          <p:nvPr userDrawn="1"/>
        </p:nvSpPr>
        <p:spPr>
          <a:xfrm>
            <a:off x="1252450" y="1562793"/>
            <a:ext cx="10101350" cy="4614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DE267E-2438-490B-AAFF-D3AA871B02AC}"/>
              </a:ext>
            </a:extLst>
          </p:cNvPr>
          <p:cNvSpPr/>
          <p:nvPr userDrawn="1"/>
        </p:nvSpPr>
        <p:spPr>
          <a:xfrm rot="5400000">
            <a:off x="283703" y="448567"/>
            <a:ext cx="618301" cy="11857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1">
              <a:solidFill>
                <a:srgbClr val="1ABC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04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9323CE4-5647-476E-BC72-D26CFF48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l-NL" dirty="0"/>
              <a:t>Deel I. </a:t>
            </a:r>
            <a:br>
              <a:rPr lang="nl-NL" dirty="0"/>
            </a:br>
            <a:r>
              <a:rPr lang="nl-NL" dirty="0"/>
              <a:t>Is er ruis?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endParaRPr lang="nl-NL" sz="3600" i="1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03DEA78A-485E-40A8-9453-E20B43B652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845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Heeft de directeur het idee dat iedereen snapt en doet wat die wil?</a:t>
            </a:r>
            <a:br>
              <a:rPr lang="nl-NL" dirty="0"/>
            </a:br>
            <a:r>
              <a:rPr lang="nl-NL" sz="2000" dirty="0"/>
              <a:t>Een organisatie heeft soms wat verwarring: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58B51E-86AC-4B2B-ADE6-D03DE2E3DB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17567" y="1988217"/>
            <a:ext cx="3996338" cy="228583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i="1" dirty="0"/>
              <a:t>De hoogste in rang heeft vast een idee wat de firma aan klanten moet leveren. En hoe de sfeer in de organisatie moet zijn.</a:t>
            </a:r>
          </a:p>
          <a:p>
            <a:pPr marL="0" indent="0">
              <a:lnSpc>
                <a:spcPct val="100000"/>
              </a:lnSpc>
              <a:buNone/>
            </a:pPr>
            <a:endParaRPr lang="nl-NL" i="1" dirty="0"/>
          </a:p>
          <a:p>
            <a:pPr marL="0" indent="0">
              <a:lnSpc>
                <a:spcPct val="100000"/>
              </a:lnSpc>
              <a:buNone/>
            </a:pPr>
            <a:r>
              <a:rPr lang="nl-NL" i="1" dirty="0"/>
              <a:t>Hoe zit dat bij de rest van de organisatie?</a:t>
            </a:r>
          </a:p>
          <a:p>
            <a:pPr marL="0" indent="0">
              <a:lnSpc>
                <a:spcPct val="100000"/>
              </a:lnSpc>
              <a:buNone/>
            </a:pPr>
            <a:endParaRPr lang="nl-NL" i="1" dirty="0"/>
          </a:p>
          <a:p>
            <a:pPr marL="0" indent="0">
              <a:lnSpc>
                <a:spcPct val="100000"/>
              </a:lnSpc>
              <a:buNone/>
            </a:pPr>
            <a:r>
              <a:rPr lang="nl-NL" i="1" dirty="0"/>
              <a:t>Weten die wat de hoogste in rang wil?</a:t>
            </a:r>
          </a:p>
          <a:p>
            <a:pPr marL="0" indent="0">
              <a:lnSpc>
                <a:spcPct val="100000"/>
              </a:lnSpc>
              <a:buNone/>
            </a:pPr>
            <a:endParaRPr lang="nl-NL" dirty="0"/>
          </a:p>
          <a:p>
            <a:pPr marL="0" indent="0">
              <a:lnSpc>
                <a:spcPct val="100000"/>
              </a:lnSpc>
              <a:buNone/>
            </a:pPr>
            <a:r>
              <a:rPr lang="nl-NL" dirty="0"/>
              <a:t>Waar gaat management aandacht en budget heen? Wist jij dat ook?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1605EC0B-B045-4A67-AA93-CC3E4625D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2450" y="1988217"/>
            <a:ext cx="590444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jl: omhoog 6">
            <a:extLst>
              <a:ext uri="{FF2B5EF4-FFF2-40B4-BE49-F238E27FC236}">
                <a16:creationId xmlns:a16="http://schemas.microsoft.com/office/drawing/2014/main" id="{DBA7C83A-C6E6-4FCA-9C73-09A114CA4731}"/>
              </a:ext>
            </a:extLst>
          </p:cNvPr>
          <p:cNvSpPr/>
          <p:nvPr/>
        </p:nvSpPr>
        <p:spPr>
          <a:xfrm flipV="1">
            <a:off x="3582501" y="2623437"/>
            <a:ext cx="1244339" cy="2502661"/>
          </a:xfrm>
          <a:prstGeom prst="upArrow">
            <a:avLst>
              <a:gd name="adj1" fmla="val 50000"/>
              <a:gd name="adj2" fmla="val 3554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BB90BFA-B17F-4464-B28B-9D17A1B5C0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191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En sluiten de managers het werk goed aaneen? Of valt er wel eens wat weg?</a:t>
            </a:r>
            <a:br>
              <a:rPr lang="nl-NL" dirty="0"/>
            </a:br>
            <a:r>
              <a:rPr lang="nl-NL" sz="2000" dirty="0"/>
              <a:t>Een organisatie heeft soms wat verwarring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58B51E-86AC-4B2B-ADE6-D03DE2E3DB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55043" y="2024430"/>
            <a:ext cx="3578596" cy="4309479"/>
          </a:xfrm>
        </p:spPr>
        <p:txBody>
          <a:bodyPr/>
          <a:lstStyle/>
          <a:p>
            <a:pPr marL="0" indent="0">
              <a:buNone/>
            </a:pPr>
            <a:r>
              <a:rPr lang="nl-NL" i="1" dirty="0"/>
              <a:t>De manager is goed bezig met zijn afdeling. </a:t>
            </a:r>
          </a:p>
          <a:p>
            <a:pPr marL="0" indent="0">
              <a:buNone/>
            </a:pPr>
            <a:r>
              <a:rPr lang="nl-NL" i="1" dirty="0"/>
              <a:t>En wat die daar doen, sluit dat aan bij de afdeling ervoor en erna</a:t>
            </a:r>
            <a:r>
              <a:rPr lang="nl-NL" i="1"/>
              <a:t>? </a:t>
            </a: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Voorbeelden:</a:t>
            </a:r>
          </a:p>
          <a:p>
            <a:pPr marL="0" indent="0">
              <a:buNone/>
            </a:pPr>
            <a:r>
              <a:rPr lang="nl-NL" dirty="0"/>
              <a:t>Klanten service hoort pas van een actie als een klant belt... sales heeft niemand geïnformeerd...</a:t>
            </a:r>
          </a:p>
          <a:p>
            <a:pPr marL="0" indent="0">
              <a:buNone/>
            </a:pPr>
            <a:r>
              <a:rPr lang="nl-NL" dirty="0"/>
              <a:t>Verkoper hoort pas dat een product niet op voorraad is als hij het al verkocht heeft.</a:t>
            </a:r>
          </a:p>
          <a:p>
            <a:pPr marL="0" indent="0">
              <a:buNone/>
            </a:pPr>
            <a:endParaRPr lang="nl-NL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04AB0CD5-05C9-4584-8D89-2A2431CBD6D9}"/>
              </a:ext>
            </a:extLst>
          </p:cNvPr>
          <p:cNvGrpSpPr/>
          <p:nvPr/>
        </p:nvGrpSpPr>
        <p:grpSpPr>
          <a:xfrm>
            <a:off x="1058361" y="2024430"/>
            <a:ext cx="5904443" cy="3528392"/>
            <a:chOff x="1493075" y="1484784"/>
            <a:chExt cx="5904443" cy="3528392"/>
          </a:xfrm>
        </p:grpSpPr>
        <p:pic>
          <p:nvPicPr>
            <p:cNvPr id="1028" name="Picture 4" descr="See the source image">
              <a:extLst>
                <a:ext uri="{FF2B5EF4-FFF2-40B4-BE49-F238E27FC236}">
                  <a16:creationId xmlns:a16="http://schemas.microsoft.com/office/drawing/2014/main" id="{1605EC0B-B045-4A67-AA93-CC3E4625DE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alphaModFix amt="5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93075" y="1484784"/>
              <a:ext cx="5904443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Arrow: Up-Down 4">
              <a:extLst>
                <a:ext uri="{FF2B5EF4-FFF2-40B4-BE49-F238E27FC236}">
                  <a16:creationId xmlns:a16="http://schemas.microsoft.com/office/drawing/2014/main" id="{43856D47-1B5A-4BB9-89DF-C08054315CD9}"/>
                </a:ext>
              </a:extLst>
            </p:cNvPr>
            <p:cNvSpPr/>
            <p:nvPr/>
          </p:nvSpPr>
          <p:spPr bwMode="auto">
            <a:xfrm rot="16200000">
              <a:off x="3719737" y="1988840"/>
              <a:ext cx="1398677" cy="2800722"/>
            </a:xfrm>
            <a:prstGeom prst="upDownArrow">
              <a:avLst>
                <a:gd name="adj1" fmla="val 38659"/>
                <a:gd name="adj2" fmla="val 32806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BlissLight" pitchFamily="2" charset="0"/>
              </a:endParaRPr>
            </a:p>
          </p:txBody>
        </p:sp>
      </p:grpSp>
      <p:sp>
        <p:nvSpPr>
          <p:cNvPr id="7" name="Rechthoek 6">
            <a:extLst>
              <a:ext uri="{FF2B5EF4-FFF2-40B4-BE49-F238E27FC236}">
                <a16:creationId xmlns:a16="http://schemas.microsoft.com/office/drawing/2014/main" id="{D17F1DB5-D5B5-457A-9D7D-F499C282EE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05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En wat denken de mensen met klant contact of er naar ze geluisterd wordt?</a:t>
            </a:r>
            <a:br>
              <a:rPr lang="nl-NL" dirty="0"/>
            </a:br>
            <a:r>
              <a:rPr lang="nl-NL" sz="2000" dirty="0"/>
              <a:t>Een organisatie heeft soms wat verwarring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58B51E-86AC-4B2B-ADE6-D03DE2E3DB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85023" y="2047876"/>
            <a:ext cx="3928882" cy="222617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i="1" dirty="0"/>
              <a:t>De mensen met klant contact weten wat de klant wil. En dat is soms niet wat de firma levert.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NL" i="1" dirty="0"/>
              <a:t>Hoe is de informatie van beneden naar boven?</a:t>
            </a:r>
          </a:p>
          <a:p>
            <a:pPr marL="0" indent="0">
              <a:lnSpc>
                <a:spcPct val="100000"/>
              </a:lnSpc>
              <a:buNone/>
            </a:pPr>
            <a:endParaRPr lang="nl-NL" dirty="0"/>
          </a:p>
          <a:p>
            <a:pPr marL="0" indent="0">
              <a:lnSpc>
                <a:spcPct val="100000"/>
              </a:lnSpc>
              <a:buNone/>
            </a:pPr>
            <a:endParaRPr lang="nl-NL" dirty="0"/>
          </a:p>
          <a:p>
            <a:pPr marL="0" indent="0">
              <a:lnSpc>
                <a:spcPct val="100000"/>
              </a:lnSpc>
              <a:buNone/>
            </a:pPr>
            <a:endParaRPr lang="nl-NL" dirty="0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1605EC0B-B045-4A67-AA93-CC3E4625D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2450" y="1988217"/>
            <a:ext cx="590444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jl: omhoog 5">
            <a:extLst>
              <a:ext uri="{FF2B5EF4-FFF2-40B4-BE49-F238E27FC236}">
                <a16:creationId xmlns:a16="http://schemas.microsoft.com/office/drawing/2014/main" id="{B60EBCFD-C507-467C-B24C-0131A9F137DF}"/>
              </a:ext>
            </a:extLst>
          </p:cNvPr>
          <p:cNvSpPr/>
          <p:nvPr/>
        </p:nvSpPr>
        <p:spPr>
          <a:xfrm>
            <a:off x="3582501" y="2623437"/>
            <a:ext cx="1244339" cy="2502661"/>
          </a:xfrm>
          <a:prstGeom prst="upArrow">
            <a:avLst>
              <a:gd name="adj1" fmla="val 50000"/>
              <a:gd name="adj2" fmla="val 3554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4281FB1-BD8A-441F-8674-19177C0A84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1500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Ben je alleen, lijkt het makkelijk</a:t>
            </a:r>
            <a:br>
              <a:rPr lang="nl-NL" dirty="0"/>
            </a:br>
            <a:r>
              <a:rPr lang="nl-NL" sz="2000" dirty="0"/>
              <a:t>Zeker, je luistert naar jezelf. Maar wat is een slimme tijdbesteding?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58B51E-86AC-4B2B-ADE6-D03DE2E3DB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57874" y="1732353"/>
            <a:ext cx="3289300" cy="4810125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Ben je een ‘</a:t>
            </a:r>
            <a:r>
              <a:rPr lang="nl-NL" dirty="0" err="1"/>
              <a:t>one</a:t>
            </a:r>
            <a:r>
              <a:rPr lang="nl-NL" dirty="0"/>
              <a:t>-man-band’ dan heb je geen communicatie problemen.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Maar je tijd is beperkt en </a:t>
            </a:r>
            <a:r>
              <a:rPr lang="nl-NL"/>
              <a:t>kostbaar.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Als je een middag ineens veel tijd hebt, wat kan je dan het beste doen met het meeste effect?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Alleen focus op wat je graag doet is wellicht niet verstandig...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1752C902-C28C-418B-8142-B28EA7ED3BD4}"/>
              </a:ext>
            </a:extLst>
          </p:cNvPr>
          <p:cNvGrpSpPr/>
          <p:nvPr/>
        </p:nvGrpSpPr>
        <p:grpSpPr>
          <a:xfrm>
            <a:off x="1252450" y="1979459"/>
            <a:ext cx="5904443" cy="3528392"/>
            <a:chOff x="1493075" y="1484784"/>
            <a:chExt cx="5904443" cy="3528392"/>
          </a:xfrm>
        </p:grpSpPr>
        <p:pic>
          <p:nvPicPr>
            <p:cNvPr id="1028" name="Picture 4" descr="See the source image">
              <a:extLst>
                <a:ext uri="{FF2B5EF4-FFF2-40B4-BE49-F238E27FC236}">
                  <a16:creationId xmlns:a16="http://schemas.microsoft.com/office/drawing/2014/main" id="{1605EC0B-B045-4A67-AA93-CC3E4625DE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alphaModFix amt="5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93075" y="1484784"/>
              <a:ext cx="5904443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Arrow: Up-Down 4">
              <a:extLst>
                <a:ext uri="{FF2B5EF4-FFF2-40B4-BE49-F238E27FC236}">
                  <a16:creationId xmlns:a16="http://schemas.microsoft.com/office/drawing/2014/main" id="{43856D47-1B5A-4BB9-89DF-C08054315CD9}"/>
                </a:ext>
              </a:extLst>
            </p:cNvPr>
            <p:cNvSpPr/>
            <p:nvPr/>
          </p:nvSpPr>
          <p:spPr bwMode="auto">
            <a:xfrm rot="16200000">
              <a:off x="3719737" y="1988840"/>
              <a:ext cx="1398677" cy="2800722"/>
            </a:xfrm>
            <a:prstGeom prst="upDownArrow">
              <a:avLst>
                <a:gd name="adj1" fmla="val 38659"/>
                <a:gd name="adj2" fmla="val 32806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BlissLight" pitchFamily="2" charset="0"/>
              </a:endParaRPr>
            </a:p>
          </p:txBody>
        </p:sp>
        <p:sp>
          <p:nvSpPr>
            <p:cNvPr id="6" name="Arrow: Up-Down 5">
              <a:extLst>
                <a:ext uri="{FF2B5EF4-FFF2-40B4-BE49-F238E27FC236}">
                  <a16:creationId xmlns:a16="http://schemas.microsoft.com/office/drawing/2014/main" id="{AA620B23-7B2F-4562-B016-F541FE57A3D2}"/>
                </a:ext>
              </a:extLst>
            </p:cNvPr>
            <p:cNvSpPr/>
            <p:nvPr/>
          </p:nvSpPr>
          <p:spPr bwMode="auto">
            <a:xfrm>
              <a:off x="3872137" y="2141240"/>
              <a:ext cx="1398677" cy="2800722"/>
            </a:xfrm>
            <a:prstGeom prst="upDownArrow">
              <a:avLst>
                <a:gd name="adj1" fmla="val 38659"/>
                <a:gd name="adj2" fmla="val 32806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BlissLight" pitchFamily="2" charset="0"/>
              </a:endParaRPr>
            </a:p>
          </p:txBody>
        </p:sp>
      </p:grpSp>
      <p:sp>
        <p:nvSpPr>
          <p:cNvPr id="9" name="Rechthoek 8">
            <a:extLst>
              <a:ext uri="{FF2B5EF4-FFF2-40B4-BE49-F238E27FC236}">
                <a16:creationId xmlns:a16="http://schemas.microsoft.com/office/drawing/2014/main" id="{2E5E8F01-B593-423B-86AF-E400AB9BB7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7218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En wat denken de klanten?</a:t>
            </a:r>
            <a:br>
              <a:rPr lang="nl-NL" dirty="0"/>
            </a:br>
            <a:r>
              <a:rPr lang="nl-NL" sz="2000" dirty="0"/>
              <a:t>Heeft die een scherp beeld. Zoals jullie dat willen? En die de gewenste omzet geeft?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58B51E-86AC-4B2B-ADE6-D03DE2E3DB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481279" y="2047876"/>
            <a:ext cx="2032626" cy="222617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i="1" dirty="0"/>
              <a:t>…</a:t>
            </a:r>
            <a:endParaRPr lang="nl-NL" dirty="0"/>
          </a:p>
          <a:p>
            <a:pPr marL="0" indent="0">
              <a:lnSpc>
                <a:spcPct val="100000"/>
              </a:lnSpc>
              <a:buNone/>
            </a:pPr>
            <a:endParaRPr lang="nl-NL" dirty="0"/>
          </a:p>
          <a:p>
            <a:pPr marL="0" indent="0">
              <a:lnSpc>
                <a:spcPct val="100000"/>
              </a:lnSpc>
              <a:buNone/>
            </a:pPr>
            <a:endParaRPr lang="nl-NL" dirty="0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1605EC0B-B045-4A67-AA93-CC3E4625D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2450" y="1988217"/>
            <a:ext cx="590444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roomdiagram: Verbindingslijn 2">
            <a:extLst>
              <a:ext uri="{FF2B5EF4-FFF2-40B4-BE49-F238E27FC236}">
                <a16:creationId xmlns:a16="http://schemas.microsoft.com/office/drawing/2014/main" id="{52EC0A08-2524-4C37-846F-CEB30696B033}"/>
              </a:ext>
            </a:extLst>
          </p:cNvPr>
          <p:cNvSpPr/>
          <p:nvPr/>
        </p:nvSpPr>
        <p:spPr>
          <a:xfrm>
            <a:off x="1146748" y="1746354"/>
            <a:ext cx="6250898" cy="4379378"/>
          </a:xfrm>
          <a:prstGeom prst="flowChartConnector">
            <a:avLst/>
          </a:prstGeom>
          <a:noFill/>
          <a:ln w="76200">
            <a:solidFill>
              <a:srgbClr val="D11E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E351D800-8219-4935-BAA9-C061DA7F05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2191" y="2280552"/>
            <a:ext cx="876773" cy="676074"/>
          </a:xfrm>
          <a:prstGeom prst="rect">
            <a:avLst/>
          </a:prstGeom>
        </p:spPr>
      </p:pic>
      <p:pic>
        <p:nvPicPr>
          <p:cNvPr id="9" name="Afbeelding 8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A3223DA8-2F58-4B29-847D-360BE61F4D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6735" y="3626862"/>
            <a:ext cx="876773" cy="676074"/>
          </a:xfrm>
          <a:prstGeom prst="rect">
            <a:avLst/>
          </a:prstGeom>
        </p:spPr>
      </p:pic>
      <p:pic>
        <p:nvPicPr>
          <p:cNvPr id="10" name="Afbeelding 9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AE0D3328-7549-48B2-81BA-0A6DDE1DFB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863" y="5311209"/>
            <a:ext cx="876773" cy="676074"/>
          </a:xfrm>
          <a:prstGeom prst="rect">
            <a:avLst/>
          </a:prstGeom>
        </p:spPr>
      </p:pic>
      <p:pic>
        <p:nvPicPr>
          <p:cNvPr id="11" name="Afbeelding 10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451C838A-07AE-4ECC-BB1E-525E9ED1D7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495" y="5787695"/>
            <a:ext cx="876773" cy="676074"/>
          </a:xfrm>
          <a:prstGeom prst="rect">
            <a:avLst/>
          </a:prstGeom>
        </p:spPr>
      </p:pic>
      <p:pic>
        <p:nvPicPr>
          <p:cNvPr id="12" name="Afbeelding 11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88CE7155-745D-4A28-9D24-20C6EB10B5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459" y="5585201"/>
            <a:ext cx="876773" cy="676074"/>
          </a:xfrm>
          <a:prstGeom prst="rect">
            <a:avLst/>
          </a:prstGeom>
        </p:spPr>
      </p:pic>
      <p:pic>
        <p:nvPicPr>
          <p:cNvPr id="13" name="Afbeelding 12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108996D8-A721-40A2-93FA-506BE1B2AC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095" y="4118663"/>
            <a:ext cx="876773" cy="676074"/>
          </a:xfrm>
          <a:prstGeom prst="rect">
            <a:avLst/>
          </a:prstGeom>
        </p:spPr>
      </p:pic>
      <p:pic>
        <p:nvPicPr>
          <p:cNvPr id="14" name="Afbeelding 13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F4AA64C1-51A3-427F-A1F9-BBC97F632C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88" y="2497322"/>
            <a:ext cx="876773" cy="676074"/>
          </a:xfrm>
          <a:prstGeom prst="rect">
            <a:avLst/>
          </a:prstGeom>
        </p:spPr>
      </p:pic>
      <p:pic>
        <p:nvPicPr>
          <p:cNvPr id="15" name="Afbeelding 14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2005CD8B-814B-4708-891B-8F0F2310D4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5716" y="1514637"/>
            <a:ext cx="876773" cy="676074"/>
          </a:xfrm>
          <a:prstGeom prst="rect">
            <a:avLst/>
          </a:prstGeom>
        </p:spPr>
      </p:pic>
      <p:pic>
        <p:nvPicPr>
          <p:cNvPr id="16" name="Afbeelding 15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5C10DF60-D171-4B31-B752-ECD02AE852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444" y="1471947"/>
            <a:ext cx="876773" cy="676074"/>
          </a:xfrm>
          <a:prstGeom prst="rect">
            <a:avLst/>
          </a:prstGeom>
        </p:spPr>
      </p:pic>
      <p:sp>
        <p:nvSpPr>
          <p:cNvPr id="17" name="Rechthoek 16">
            <a:extLst>
              <a:ext uri="{FF2B5EF4-FFF2-40B4-BE49-F238E27FC236}">
                <a16:creationId xmlns:a16="http://schemas.microsoft.com/office/drawing/2014/main" id="{F7C0B177-D271-4180-860E-BD66A4B9C0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235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Hoe zit het bij jouw organisatie?</a:t>
            </a:r>
            <a:br>
              <a:rPr lang="nl-NL" dirty="0"/>
            </a:br>
            <a:r>
              <a:rPr lang="nl-NL" sz="2000" dirty="0"/>
              <a:t>Teken de lijnen eens en vertel wat je analyse is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FB03B0D-EF7B-46E3-AC7E-BDD72EF976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99500">
            <a:off x="10787418" y="379709"/>
            <a:ext cx="1005115" cy="1362740"/>
          </a:xfrm>
          <a:prstGeom prst="rect">
            <a:avLst/>
          </a:prstGeom>
        </p:spPr>
      </p:pic>
      <p:pic>
        <p:nvPicPr>
          <p:cNvPr id="10" name="Picture 4" descr="See the source image">
            <a:extLst>
              <a:ext uri="{FF2B5EF4-FFF2-40B4-BE49-F238E27FC236}">
                <a16:creationId xmlns:a16="http://schemas.microsoft.com/office/drawing/2014/main" id="{A87339D2-4B6B-4ED0-9167-59115122D4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2450" y="1988217"/>
            <a:ext cx="590444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pijl&#10;&#10;Automatisch gegenereerde beschrijving">
            <a:extLst>
              <a:ext uri="{FF2B5EF4-FFF2-40B4-BE49-F238E27FC236}">
                <a16:creationId xmlns:a16="http://schemas.microsoft.com/office/drawing/2014/main" id="{C81DC933-2ED8-42A1-98D6-2777E298D8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16703" flipH="1">
            <a:off x="7339524" y="5371845"/>
            <a:ext cx="1946928" cy="562132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912AAF06-2259-40D9-91EA-2857E565B2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297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Voorbeeld uitwerking</a:t>
            </a:r>
            <a:br>
              <a:rPr lang="nl-NL" dirty="0"/>
            </a:br>
            <a:r>
              <a:rPr lang="nl-NL" sz="2000" dirty="0"/>
              <a:t>Een lichte analyse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9061C93-0F68-4C93-91F5-2352655D4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798" y="1638246"/>
            <a:ext cx="2885605" cy="1724216"/>
          </a:xfrm>
          <a:prstGeom prst="rect">
            <a:avLst/>
          </a:prstGeom>
        </p:spPr>
      </p:pic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93E61318-0AB6-453D-BC46-B82DC79D2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663156"/>
              </p:ext>
            </p:extLst>
          </p:nvPr>
        </p:nvGraphicFramePr>
        <p:xfrm>
          <a:off x="4654446" y="1638245"/>
          <a:ext cx="6535710" cy="4741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142">
                  <a:extLst>
                    <a:ext uri="{9D8B030D-6E8A-4147-A177-3AD203B41FA5}">
                      <a16:colId xmlns:a16="http://schemas.microsoft.com/office/drawing/2014/main" val="1104420370"/>
                    </a:ext>
                  </a:extLst>
                </a:gridCol>
                <a:gridCol w="1307142">
                  <a:extLst>
                    <a:ext uri="{9D8B030D-6E8A-4147-A177-3AD203B41FA5}">
                      <a16:colId xmlns:a16="http://schemas.microsoft.com/office/drawing/2014/main" val="3102044598"/>
                    </a:ext>
                  </a:extLst>
                </a:gridCol>
                <a:gridCol w="1307142">
                  <a:extLst>
                    <a:ext uri="{9D8B030D-6E8A-4147-A177-3AD203B41FA5}">
                      <a16:colId xmlns:a16="http://schemas.microsoft.com/office/drawing/2014/main" val="1837471158"/>
                    </a:ext>
                  </a:extLst>
                </a:gridCol>
                <a:gridCol w="1307142">
                  <a:extLst>
                    <a:ext uri="{9D8B030D-6E8A-4147-A177-3AD203B41FA5}">
                      <a16:colId xmlns:a16="http://schemas.microsoft.com/office/drawing/2014/main" val="4206090534"/>
                    </a:ext>
                  </a:extLst>
                </a:gridCol>
                <a:gridCol w="1307142">
                  <a:extLst>
                    <a:ext uri="{9D8B030D-6E8A-4147-A177-3AD203B41FA5}">
                      <a16:colId xmlns:a16="http://schemas.microsoft.com/office/drawing/2014/main" val="122231961"/>
                    </a:ext>
                  </a:extLst>
                </a:gridCol>
              </a:tblGrid>
              <a:tr h="961555"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Is die 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Is iedereen er bekend mee?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Notities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Advies. Welke moet </a:t>
                      </a:r>
                      <a:r>
                        <a:rPr lang="nl-NL" sz="1400" dirty="0" err="1"/>
                        <a:t>prio</a:t>
                      </a:r>
                      <a:r>
                        <a:rPr lang="nl-NL" sz="1400" dirty="0"/>
                        <a:t> hebben?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17403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Missie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4042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Visie</a:t>
                      </a:r>
                    </a:p>
                    <a:p>
                      <a:endParaRPr lang="nl-N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760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Set aan waardes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3533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Strategie?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79723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Jaar doelstelling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1538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3364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nl-NL" sz="1200" b="1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168220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357C44C1-F67C-47A9-A47F-D65AA1F0D340}"/>
              </a:ext>
            </a:extLst>
          </p:cNvPr>
          <p:cNvSpPr txBox="1"/>
          <p:nvPr/>
        </p:nvSpPr>
        <p:spPr>
          <a:xfrm>
            <a:off x="4654446" y="1638245"/>
            <a:ext cx="653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asdfaf</a:t>
            </a:r>
            <a:endParaRPr lang="nl-NL" dirty="0"/>
          </a:p>
        </p:txBody>
      </p:sp>
      <p:pic>
        <p:nvPicPr>
          <p:cNvPr id="6" name="Picture 2" descr="Your logo. Retulp - Retulp">
            <a:extLst>
              <a:ext uri="{FF2B5EF4-FFF2-40B4-BE49-F238E27FC236}">
                <a16:creationId xmlns:a16="http://schemas.microsoft.com/office/drawing/2014/main" id="{2D5E34BF-E738-420E-8C4B-225ABC07D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669" y="331434"/>
            <a:ext cx="1073046" cy="107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25A34DDB-AC97-4754-84BC-940A0B6134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62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506A-2803-4AC6-8B0B-325266D5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Is er ruis?</a:t>
            </a:r>
            <a:br>
              <a:rPr lang="nl-NL" dirty="0"/>
            </a:br>
            <a:r>
              <a:rPr lang="nl-NL" dirty="0"/>
              <a:t>Ruis tussen je voorgenomen strategie en de klanten of in je eigen organisatie?</a:t>
            </a:r>
            <a:endParaRPr lang="nl-NL" sz="2000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1752C902-C28C-418B-8142-B28EA7ED3BD4}"/>
              </a:ext>
            </a:extLst>
          </p:cNvPr>
          <p:cNvGrpSpPr/>
          <p:nvPr/>
        </p:nvGrpSpPr>
        <p:grpSpPr>
          <a:xfrm>
            <a:off x="3246141" y="1979459"/>
            <a:ext cx="5904443" cy="3528392"/>
            <a:chOff x="1493075" y="1484784"/>
            <a:chExt cx="5904443" cy="3528392"/>
          </a:xfrm>
        </p:grpSpPr>
        <p:pic>
          <p:nvPicPr>
            <p:cNvPr id="1028" name="Picture 4" descr="See the source image">
              <a:extLst>
                <a:ext uri="{FF2B5EF4-FFF2-40B4-BE49-F238E27FC236}">
                  <a16:creationId xmlns:a16="http://schemas.microsoft.com/office/drawing/2014/main" id="{1605EC0B-B045-4A67-AA93-CC3E4625DE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alphaModFix amt="5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93075" y="1484784"/>
              <a:ext cx="5904443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Arrow: Up-Down 4">
              <a:extLst>
                <a:ext uri="{FF2B5EF4-FFF2-40B4-BE49-F238E27FC236}">
                  <a16:creationId xmlns:a16="http://schemas.microsoft.com/office/drawing/2014/main" id="{43856D47-1B5A-4BB9-89DF-C08054315CD9}"/>
                </a:ext>
              </a:extLst>
            </p:cNvPr>
            <p:cNvSpPr/>
            <p:nvPr/>
          </p:nvSpPr>
          <p:spPr bwMode="auto">
            <a:xfrm rot="16200000">
              <a:off x="3719737" y="1988840"/>
              <a:ext cx="1398677" cy="2800722"/>
            </a:xfrm>
            <a:prstGeom prst="upDownArrow">
              <a:avLst>
                <a:gd name="adj1" fmla="val 38659"/>
                <a:gd name="adj2" fmla="val 32806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BlissLight" pitchFamily="2" charset="0"/>
              </a:endParaRPr>
            </a:p>
          </p:txBody>
        </p:sp>
        <p:sp>
          <p:nvSpPr>
            <p:cNvPr id="6" name="Arrow: Up-Down 5">
              <a:extLst>
                <a:ext uri="{FF2B5EF4-FFF2-40B4-BE49-F238E27FC236}">
                  <a16:creationId xmlns:a16="http://schemas.microsoft.com/office/drawing/2014/main" id="{AA620B23-7B2F-4562-B016-F541FE57A3D2}"/>
                </a:ext>
              </a:extLst>
            </p:cNvPr>
            <p:cNvSpPr/>
            <p:nvPr/>
          </p:nvSpPr>
          <p:spPr bwMode="auto">
            <a:xfrm>
              <a:off x="3872137" y="2141240"/>
              <a:ext cx="1398677" cy="2800722"/>
            </a:xfrm>
            <a:prstGeom prst="upDownArrow">
              <a:avLst>
                <a:gd name="adj1" fmla="val 38659"/>
                <a:gd name="adj2" fmla="val 32806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BlissLight" pitchFamily="2" charset="0"/>
              </a:endParaRPr>
            </a:p>
          </p:txBody>
        </p:sp>
      </p:grpSp>
      <p:sp>
        <p:nvSpPr>
          <p:cNvPr id="9" name="Rechthoek 8">
            <a:extLst>
              <a:ext uri="{FF2B5EF4-FFF2-40B4-BE49-F238E27FC236}">
                <a16:creationId xmlns:a16="http://schemas.microsoft.com/office/drawing/2014/main" id="{2E5E8F01-B593-423B-86AF-E400AB9BB7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Stroomdiagram: Verbindingslijn 9">
            <a:extLst>
              <a:ext uri="{FF2B5EF4-FFF2-40B4-BE49-F238E27FC236}">
                <a16:creationId xmlns:a16="http://schemas.microsoft.com/office/drawing/2014/main" id="{9F3C9AFC-BCFA-4A45-A88C-8CAC098E8EE2}"/>
              </a:ext>
            </a:extLst>
          </p:cNvPr>
          <p:cNvSpPr/>
          <p:nvPr/>
        </p:nvSpPr>
        <p:spPr>
          <a:xfrm>
            <a:off x="3140439" y="1746354"/>
            <a:ext cx="6250898" cy="4379378"/>
          </a:xfrm>
          <a:prstGeom prst="flowChartConnector">
            <a:avLst/>
          </a:prstGeom>
          <a:noFill/>
          <a:ln w="76200">
            <a:solidFill>
              <a:srgbClr val="D11E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F116561E-7CD2-4114-9940-31620CCD54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5882" y="2280552"/>
            <a:ext cx="876773" cy="676074"/>
          </a:xfrm>
          <a:prstGeom prst="rect">
            <a:avLst/>
          </a:prstGeom>
        </p:spPr>
      </p:pic>
      <p:pic>
        <p:nvPicPr>
          <p:cNvPr id="12" name="Afbeelding 11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1C170AE6-489B-4F62-B870-4D601E53DB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426" y="3626862"/>
            <a:ext cx="876773" cy="676074"/>
          </a:xfrm>
          <a:prstGeom prst="rect">
            <a:avLst/>
          </a:prstGeom>
        </p:spPr>
      </p:pic>
      <p:pic>
        <p:nvPicPr>
          <p:cNvPr id="13" name="Afbeelding 12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A1032F07-D8AA-4285-8DC4-F8A6D6D01F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6554" y="5311209"/>
            <a:ext cx="876773" cy="676074"/>
          </a:xfrm>
          <a:prstGeom prst="rect">
            <a:avLst/>
          </a:prstGeom>
        </p:spPr>
      </p:pic>
      <p:pic>
        <p:nvPicPr>
          <p:cNvPr id="14" name="Afbeelding 13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874225DB-C051-44A9-8102-E6ADFA92EF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186" y="5787695"/>
            <a:ext cx="876773" cy="676074"/>
          </a:xfrm>
          <a:prstGeom prst="rect">
            <a:avLst/>
          </a:prstGeom>
        </p:spPr>
      </p:pic>
      <p:pic>
        <p:nvPicPr>
          <p:cNvPr id="15" name="Afbeelding 14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165032F4-7412-477A-B121-D66CC163A3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150" y="5585201"/>
            <a:ext cx="876773" cy="676074"/>
          </a:xfrm>
          <a:prstGeom prst="rect">
            <a:avLst/>
          </a:prstGeom>
        </p:spPr>
      </p:pic>
      <p:pic>
        <p:nvPicPr>
          <p:cNvPr id="16" name="Afbeelding 15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AE996696-F18E-45CD-AB84-F9CA9CC6E6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1786" y="4118663"/>
            <a:ext cx="876773" cy="676074"/>
          </a:xfrm>
          <a:prstGeom prst="rect">
            <a:avLst/>
          </a:prstGeom>
        </p:spPr>
      </p:pic>
      <p:pic>
        <p:nvPicPr>
          <p:cNvPr id="17" name="Afbeelding 16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22A7328C-103C-4A47-BC66-FBB185C291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279" y="2497322"/>
            <a:ext cx="876773" cy="676074"/>
          </a:xfrm>
          <a:prstGeom prst="rect">
            <a:avLst/>
          </a:prstGeom>
        </p:spPr>
      </p:pic>
      <p:pic>
        <p:nvPicPr>
          <p:cNvPr id="18" name="Afbeelding 17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22EB0F7E-424E-4ED7-B960-E811FD2D25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407" y="1514637"/>
            <a:ext cx="876773" cy="676074"/>
          </a:xfrm>
          <a:prstGeom prst="rect">
            <a:avLst/>
          </a:prstGeom>
        </p:spPr>
      </p:pic>
      <p:pic>
        <p:nvPicPr>
          <p:cNvPr id="19" name="Afbeelding 18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AB2305F0-79CD-4C97-B6F8-07E371EF59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135" y="1471947"/>
            <a:ext cx="876773" cy="67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68064"/>
      </p:ext>
    </p:extLst>
  </p:cSld>
  <p:clrMapOvr>
    <a:masterClrMapping/>
  </p:clrMapOvr>
</p:sld>
</file>

<file path=ppt/theme/theme1.xml><?xml version="1.0" encoding="utf-8"?>
<a:theme xmlns:a="http://schemas.openxmlformats.org/drawingml/2006/main" name="Copy slid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403</Words>
  <Application>Microsoft Office PowerPoint</Application>
  <PresentationFormat>Breedbeeld</PresentationFormat>
  <Paragraphs>45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7" baseType="lpstr">
      <vt:lpstr>Arial</vt:lpstr>
      <vt:lpstr>BlissLight</vt:lpstr>
      <vt:lpstr>Calibri</vt:lpstr>
      <vt:lpstr>Calibri Light</vt:lpstr>
      <vt:lpstr>Krungthep</vt:lpstr>
      <vt:lpstr>Rockwell</vt:lpstr>
      <vt:lpstr>Copy slide</vt:lpstr>
      <vt:lpstr>Custom Design</vt:lpstr>
      <vt:lpstr>Deel I.  Is er ruis?   </vt:lpstr>
      <vt:lpstr>Heeft de directeur het idee dat iedereen snapt en doet wat die wil? Een organisatie heeft soms wat verwarring: </vt:lpstr>
      <vt:lpstr>En sluiten de managers het werk goed aaneen? Of valt er wel eens wat weg? Een organisatie heeft soms wat verwarring</vt:lpstr>
      <vt:lpstr>En wat denken de mensen met klant contact of er naar ze geluisterd wordt? Een organisatie heeft soms wat verwarring</vt:lpstr>
      <vt:lpstr>Ben je alleen, lijkt het makkelijk Zeker, je luistert naar jezelf. Maar wat is een slimme tijdbesteding?</vt:lpstr>
      <vt:lpstr>En wat denken de klanten? Heeft die een scherp beeld. Zoals jullie dat willen? En die de gewenste omzet geeft?</vt:lpstr>
      <vt:lpstr>Hoe zit het bij jouw organisatie? Teken de lijnen eens en vertel wat je analyse is</vt:lpstr>
      <vt:lpstr>Voorbeeld uitwerking Een lichte analyse</vt:lpstr>
      <vt:lpstr>Is er ruis? Ruis tussen je voorgenomen strategie en de klanten of in je eigen organisatie?</vt:lpstr>
    </vt:vector>
  </TitlesOfParts>
  <Company>SignAddict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AbuSina</dc:creator>
  <cp:lastModifiedBy>Regter, R.G.M. (Rudolph)</cp:lastModifiedBy>
  <cp:revision>962</cp:revision>
  <cp:lastPrinted>2022-07-26T11:21:51Z</cp:lastPrinted>
  <dcterms:created xsi:type="dcterms:W3CDTF">2014-05-12T04:19:27Z</dcterms:created>
  <dcterms:modified xsi:type="dcterms:W3CDTF">2022-08-31T09:39:52Z</dcterms:modified>
</cp:coreProperties>
</file>